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6"/>
  </p:notesMasterIdLst>
  <p:handoutMasterIdLst>
    <p:handoutMasterId r:id="rId77"/>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436" r:id="rId71"/>
    <p:sldId id="394" r:id="rId72"/>
    <p:sldId id="395" r:id="rId73"/>
    <p:sldId id="396" r:id="rId74"/>
    <p:sldId id="331" r:id="rId75"/>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79" d="100"/>
          <a:sy n="79" d="100"/>
        </p:scale>
        <p:origin x="1075" y="7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70</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74</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11670</TotalTime>
  <Words>4284</Words>
  <Application>Microsoft Office PowerPoint</Application>
  <PresentationFormat>On-screen Show (4:3)</PresentationFormat>
  <Paragraphs>508</Paragraphs>
  <Slides>74</Slides>
  <Notes>61</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74</vt:i4>
      </vt:variant>
    </vt:vector>
  </HeadingPairs>
  <TitlesOfParts>
    <vt:vector size="83"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255</cp:revision>
  <cp:lastPrinted>2001-06-14T13:58:17Z</cp:lastPrinted>
  <dcterms:created xsi:type="dcterms:W3CDTF">2011-01-13T23:43:38Z</dcterms:created>
  <dcterms:modified xsi:type="dcterms:W3CDTF">2021-04-10T15:21:45Z</dcterms:modified>
</cp:coreProperties>
</file>

<file path=docProps/thumbnail.jpeg>
</file>